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11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8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2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1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46454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30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93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8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5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870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487B8C-B098-4D26-A94F-7D747C422AB0}" type="datetimeFigureOut">
              <a:rPr lang="ru-RU" smtClean="0"/>
              <a:pPr/>
              <a:t>30.12.2023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12C516-4EF2-4929-BC6F-6541E4917E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5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k_RpEF_to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2)%20&#1043;&#1086;&#1083;&#1086;&#1074;&#1072;&#1089;&#1090;&#1080;&#1082;%20&#1089;%20&#1088;&#1072;&#1079;&#1074;&#1080;&#1090;&#1099;&#1084;&#1080;%20&#1079;&#1072;&#1076;&#1085;&#1080;&#1084;&#1080;%20&#1082;&#1086;&#1085;&#1077;&#1095;&#1085;&#1086;&#1089;&#1090;&#1103;&#1084;&#1080;%20-%203D-&#1084;&#1086;&#1076;&#1077;&#1083;&#1100;.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3)%20&#1043;&#1086;&#1083;&#1086;&#1074;&#1072;&#1089;&#1090;&#1080;&#1082;%20&#1089;%20&#1087;&#1086;&#1103;&#1074;&#1080;&#1074;&#1096;&#1080;&#1084;&#1080;&#1089;&#1103;%20&#1087;&#1077;&#1088;&#1077;&#1076;&#1085;&#1080;&#1084;&#1080;%20&#1082;&#1086;&#1085;&#1077;&#1095;&#1085;&#1086;&#1089;&#1090;&#1103;&#1084;&#1080;%20-%203D-&#1084;&#1086;&#1076;&#1077;&#1083;&#1100;.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4)%20&#1052;&#1086;&#1083;&#1086;&#1076;&#1072;&#1103;%20&#1083;&#1103;&#1075;&#1091;&#1096;&#1082;&#1072;%20&#1089;%20&#1093;&#1074;&#1086;&#1089;&#1090;&#1086;&#1084;%20&#171;&#1051;&#1103;&#1075;&#1091;&#1096;&#1086;&#1085;&#1086;&#1082;&#187;%20-%203D-&#1084;&#1086;&#1076;&#1077;&#1083;&#1100;.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5)%20&#1042;&#1079;&#1088;&#1086;&#1089;&#1083;&#1072;&#1103;%20&#1083;&#1103;&#1075;&#1091;&#1096;&#1082;&#1072;%20-%203D-&#1084;&#1086;&#1076;&#1077;&#1083;&#1100;.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zBHHNPHG2Kc&amp;t=22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Метаморфозы лягушки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823" y="5979196"/>
            <a:ext cx="11737298" cy="74227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Автор: Николаева анна Валерьевна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Должность: Педагог дополнительного образования и внеурочной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Цикл метаморфозы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35" y="1420837"/>
            <a:ext cx="3894553" cy="4557932"/>
          </a:xfrm>
        </p:spPr>
        <p:txBody>
          <a:bodyPr>
            <a:noAutofit/>
          </a:bodyPr>
          <a:lstStyle/>
          <a:p>
            <a:r>
              <a:rPr lang="ru-RU" sz="2200" dirty="0"/>
              <a:t>Метаморфоз – это сильные внутренние и внешние изменения животного в ходе  его роста;</a:t>
            </a:r>
          </a:p>
          <a:p>
            <a:r>
              <a:rPr lang="ru-RU" sz="2200" dirty="0"/>
              <a:t>Метаморфоз происходит от смены образа жизни, например от водной к наземной;</a:t>
            </a:r>
          </a:p>
          <a:p>
            <a:r>
              <a:rPr lang="ru-RU" sz="2200" dirty="0"/>
              <a:t>Метаморфоз позволяет иметь различные способы питания.</a:t>
            </a:r>
          </a:p>
        </p:txBody>
      </p:sp>
      <p:pic>
        <p:nvPicPr>
          <p:cNvPr id="4098" name="Picture 2" descr="Na_russko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488" y="1443036"/>
            <a:ext cx="6813255" cy="4451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19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Головастик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023706" cy="3593591"/>
          </a:xfrm>
        </p:spPr>
        <p:txBody>
          <a:bodyPr>
            <a:normAutofit/>
          </a:bodyPr>
          <a:lstStyle/>
          <a:p>
            <a:r>
              <a:rPr lang="ru-RU" sz="2400" dirty="0"/>
              <a:t>Выраженная голова, туловище, хвост; </a:t>
            </a:r>
          </a:p>
          <a:p>
            <a:r>
              <a:rPr lang="ru-RU" sz="2400" dirty="0"/>
              <a:t>Хвост служит способом передвижения в воде.</a:t>
            </a:r>
          </a:p>
        </p:txBody>
      </p:sp>
      <p:pic>
        <p:nvPicPr>
          <p:cNvPr id="1028" name="Picture 4" descr="1_Golovastik_makhi_khvos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76214" y="1081770"/>
            <a:ext cx="6287430" cy="2555475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75384" y="3805971"/>
            <a:ext cx="3305907" cy="26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736037" y="3793880"/>
            <a:ext cx="2813538" cy="263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11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Головастик с развитыми задними конечностями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178453" cy="3593591"/>
          </a:xfrm>
        </p:spPr>
        <p:txBody>
          <a:bodyPr>
            <a:normAutofit/>
          </a:bodyPr>
          <a:lstStyle/>
          <a:p>
            <a:r>
              <a:rPr lang="ru-RU" sz="2400" dirty="0"/>
              <a:t>Появляются задние лапки;</a:t>
            </a:r>
          </a:p>
          <a:p>
            <a:r>
              <a:rPr lang="ru-RU" sz="2400" dirty="0"/>
              <a:t>Обитает  в воде;</a:t>
            </a:r>
          </a:p>
          <a:p>
            <a:r>
              <a:rPr lang="ru-RU" sz="2400" dirty="0"/>
              <a:t>К передвижению хвостом добавляется помощь лапками.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848578" y="4186460"/>
            <a:ext cx="2771336" cy="226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58266" y="1851515"/>
            <a:ext cx="6152108" cy="21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30131" y="4164036"/>
            <a:ext cx="3221500" cy="224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59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Головастик с появившимися передними конечностями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248788" cy="3988190"/>
          </a:xfrm>
        </p:spPr>
        <p:txBody>
          <a:bodyPr>
            <a:normAutofit/>
          </a:bodyPr>
          <a:lstStyle/>
          <a:p>
            <a:r>
              <a:rPr lang="ru-RU" sz="2400" dirty="0"/>
              <a:t>Появляются маленькие передние лапки;</a:t>
            </a:r>
          </a:p>
          <a:p>
            <a:r>
              <a:rPr lang="ru-RU" sz="2400" dirty="0"/>
              <a:t>Задние лапки становятся больше;</a:t>
            </a:r>
          </a:p>
          <a:p>
            <a:r>
              <a:rPr lang="ru-RU" sz="2400" dirty="0"/>
              <a:t>Движение происходит за счёт толчков лапками и управлением хвоста;</a:t>
            </a:r>
          </a:p>
          <a:p>
            <a:r>
              <a:rPr lang="ru-RU" sz="2400" dirty="0"/>
              <a:t>Обитает в воде.</a:t>
            </a:r>
          </a:p>
        </p:txBody>
      </p:sp>
      <p:pic>
        <p:nvPicPr>
          <p:cNvPr id="2051" name="Picture 3" descr="C:\Users\ACER\Desktop\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8234" y="4178105"/>
            <a:ext cx="1913205" cy="190591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468" y="4192173"/>
            <a:ext cx="4009293" cy="18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3_Golovastik_s_lapkami_tolchkoobraznye_dvizhen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466" y="1941342"/>
            <a:ext cx="6006906" cy="2149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Молодая лягушка с хвостом (Лягушонок)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286001"/>
            <a:ext cx="4425466" cy="3593591"/>
          </a:xfrm>
        </p:spPr>
        <p:txBody>
          <a:bodyPr>
            <a:normAutofit/>
          </a:bodyPr>
          <a:lstStyle/>
          <a:p>
            <a:r>
              <a:rPr lang="ru-RU" sz="2400" dirty="0"/>
              <a:t>Хвост становится маленьким, тело большим, передние и задние лапки становятся больше;</a:t>
            </a:r>
          </a:p>
          <a:p>
            <a:r>
              <a:rPr lang="ru-RU" sz="2400" dirty="0"/>
              <a:t>Передвигается прыжками; </a:t>
            </a:r>
          </a:p>
          <a:p>
            <a:r>
              <a:rPr lang="ru-RU" sz="2400" dirty="0"/>
              <a:t>Обитает на суше в близь водоёмов.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887" y="4121834"/>
            <a:ext cx="2484470" cy="209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 descr="https://funart.pro/uploads/posts/2022-05/1652864555_12-funart-pro-p-lyagushka-s-khvostom-zhivotnie-krasivo-fot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144" y="4107766"/>
            <a:ext cx="2950936" cy="2091395"/>
          </a:xfrm>
          <a:prstGeom prst="rect">
            <a:avLst/>
          </a:prstGeom>
          <a:noFill/>
        </p:spPr>
      </p:pic>
      <p:pic>
        <p:nvPicPr>
          <p:cNvPr id="20485" name="Picture 5" descr="4_Molodaya_lyagush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7416" y="1364565"/>
            <a:ext cx="5613010" cy="2602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2" action="ppaction://hlinkfile"/>
              </a:rPr>
              <a:t>Взрослая лягушка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03717"/>
            <a:ext cx="4199549" cy="4275875"/>
          </a:xfrm>
        </p:spPr>
        <p:txBody>
          <a:bodyPr>
            <a:normAutofit/>
          </a:bodyPr>
          <a:lstStyle/>
          <a:p>
            <a:r>
              <a:rPr lang="ru-RU" sz="2400" dirty="0"/>
              <a:t>Исчезает хвостик, тело становится  крупнее;</a:t>
            </a:r>
          </a:p>
          <a:p>
            <a:r>
              <a:rPr lang="ru-RU" sz="2400" dirty="0"/>
              <a:t>Передвигается прыжками; </a:t>
            </a:r>
          </a:p>
          <a:p>
            <a:r>
              <a:rPr lang="ru-RU" sz="2400" dirty="0"/>
              <a:t>Обитает на суше в близь водоёмов.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819019" y="4023359"/>
            <a:ext cx="2744623" cy="247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5_Vzroslaya_lyagukh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458264" y="1243232"/>
            <a:ext cx="5964699" cy="2695721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43933"/>
            <a:ext cx="3235570" cy="24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41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2194"/>
          </a:xfrm>
        </p:spPr>
        <p:txBody>
          <a:bodyPr/>
          <a:lstStyle/>
          <a:p>
            <a:r>
              <a:rPr lang="ru-RU" dirty="0">
                <a:hlinkClick r:id="rId2"/>
              </a:rPr>
              <a:t>Программирование лягушки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1678" y="1603717"/>
            <a:ext cx="3897097" cy="4670474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Головастик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</a:t>
            </a:r>
          </a:p>
          <a:p>
            <a:r>
              <a:rPr lang="ru-RU" sz="2800" dirty="0"/>
              <a:t>Головастик с лапками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Лягушонок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  <a:p>
            <a:r>
              <a:rPr lang="ru-RU" sz="2800" dirty="0"/>
              <a:t>Взрослая лягушка</a:t>
            </a:r>
          </a:p>
        </p:txBody>
      </p:sp>
      <p:pic>
        <p:nvPicPr>
          <p:cNvPr id="1026" name="Picture 2" descr="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721" y="1463041"/>
            <a:ext cx="4757930" cy="116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2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9789" y="2742206"/>
            <a:ext cx="4248443" cy="104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9792" y="4083346"/>
            <a:ext cx="4220308" cy="116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7587" y="5325134"/>
            <a:ext cx="5650522" cy="123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Благодарю за внимание! 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5690" y="1413801"/>
            <a:ext cx="5357634" cy="49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05" y="1420837"/>
            <a:ext cx="2151787" cy="177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9594" y="1420186"/>
            <a:ext cx="2180493" cy="170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3564" y="3207433"/>
            <a:ext cx="1905168" cy="190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54648" y="3263704"/>
            <a:ext cx="1776341" cy="178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01796" y="4928766"/>
            <a:ext cx="1428824" cy="14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4052" y="5008098"/>
            <a:ext cx="1339228" cy="134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283</TotalTime>
  <Words>186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Badge</vt:lpstr>
      <vt:lpstr>Метаморфозы лягушки</vt:lpstr>
      <vt:lpstr>Цикл метаморфозы</vt:lpstr>
      <vt:lpstr>Головастик</vt:lpstr>
      <vt:lpstr>Головастик с развитыми задними конечностями </vt:lpstr>
      <vt:lpstr>Головастик с появившимися передними конечностями</vt:lpstr>
      <vt:lpstr>Молодая лягушка с хвостом (Лягушонок)</vt:lpstr>
      <vt:lpstr>Взрослая лягушка</vt:lpstr>
      <vt:lpstr>Программирование лягушки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Метаморфозы лягушки</dc:title>
  <dc:creator>Николаева Анна Валерьевна</dc:creator>
  <cp:keywords>Метаморфозы лягушки</cp:keywords>
  <cp:lastModifiedBy>Gostia</cp:lastModifiedBy>
  <cp:revision>21</cp:revision>
  <dcterms:created xsi:type="dcterms:W3CDTF">2023-04-04T18:18:18Z</dcterms:created>
  <dcterms:modified xsi:type="dcterms:W3CDTF">2023-12-29T22:31:12Z</dcterms:modified>
</cp:coreProperties>
</file>